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19/09/2019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</a:t>
            </a:r>
            <a:r>
              <a:rPr lang="es-ES"/>
              <a:t>/rv1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22195" y="509435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" y="878767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1686187"/>
            <a:ext cx="5836493" cy="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1785</Words>
  <Application>Microsoft Office PowerPoint</Application>
  <PresentationFormat>Panorámica</PresentationFormat>
  <Paragraphs>281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63</cp:revision>
  <dcterms:created xsi:type="dcterms:W3CDTF">2019-09-01T16:43:49Z</dcterms:created>
  <dcterms:modified xsi:type="dcterms:W3CDTF">2019-09-19T15:05:53Z</dcterms:modified>
</cp:coreProperties>
</file>